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4" r:id="rId3"/>
    <p:sldId id="265" r:id="rId4"/>
    <p:sldId id="266" r:id="rId5"/>
    <p:sldId id="267" r:id="rId6"/>
    <p:sldId id="269" r:id="rId7"/>
    <p:sldId id="270" r:id="rId8"/>
    <p:sldId id="271" r:id="rId9"/>
    <p:sldId id="268" r:id="rId10"/>
    <p:sldId id="2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9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7200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8B07-2C06-4CF2-8E91-F7385E71E2CB}" type="datetimeFigureOut">
              <a:rPr lang="en-US" dirty="0"/>
              <a:t>10/24/2016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69D4-B020-4602-B87C-B094679675DF}" type="datetimeFigureOut">
              <a:rPr lang="en-US" dirty="0"/>
              <a:t>10/24/2016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11EA-3D59-4DFE-9385-0A032B3191AF}" type="datetimeFigureOut">
              <a:rPr lang="en-US" dirty="0"/>
              <a:t>10/24/2016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936D4-0671-4B70-A95D-BFBC9A35DA5B}" type="datetimeFigureOut">
              <a:rPr lang="en-US" dirty="0"/>
              <a:t>10/24/2016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DD67DAC-232D-4042-B5C0-E64770A42A28}" type="datetimeFigureOut">
              <a:rPr lang="en-US" dirty="0"/>
              <a:t>10/24/2016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ECD2C-79BD-4B90-B3FA-E3B19B3FF97B}" type="datetimeFigureOut">
              <a:rPr lang="en-US" dirty="0"/>
              <a:t>10/24/2016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FDB6-7A26-4DBB-9BB0-088C0534314D}" type="datetimeFigureOut">
              <a:rPr lang="en-US" dirty="0"/>
              <a:t>10/24/2016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C72F-E0F0-449A-A903-6D7865ED3EFA}" type="datetimeFigureOut">
              <a:rPr lang="en-US" dirty="0"/>
              <a:t>10/24/2016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207D-C9F3-42EA-960B-DC9955B358C7}" type="datetimeFigureOut">
              <a:rPr lang="en-US" dirty="0"/>
              <a:t>10/24/2016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827A6-8947-4115-8D9E-E89B1EC0518D}" type="datetimeFigureOut">
              <a:rPr lang="en-US" dirty="0"/>
              <a:t>10/24/2016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60A6F-F31A-4CA3-B222-0B3C224FF998}" type="datetimeFigureOut">
              <a:rPr lang="en-US" dirty="0"/>
              <a:t>10/24/2016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648A1663-7765-4EF4-B97F-A02E70C6265E}" type="datetimeFigureOut">
              <a:rPr lang="en-US" dirty="0"/>
              <a:t>10/24/2016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Full Stack Web Development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417904" y="4468031"/>
            <a:ext cx="6512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8949E"/>
                </a:solidFill>
              </a:rPr>
              <a:t>                            </a:t>
            </a:r>
            <a:r>
              <a:rPr lang="en-US" sz="2400" b="1" dirty="0" smtClean="0">
                <a:solidFill>
                  <a:srgbClr val="38949E"/>
                </a:solidFill>
              </a:rPr>
              <a:t>    Redis </a:t>
            </a:r>
            <a:r>
              <a:rPr lang="en-US" sz="2400" dirty="0" smtClean="0"/>
              <a:t>/ </a:t>
            </a:r>
            <a:r>
              <a:rPr lang="en-US" sz="2400" dirty="0" smtClean="0"/>
              <a:t>Getting Started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15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30" y="2346236"/>
            <a:ext cx="3430789" cy="1709500"/>
          </a:xfrm>
        </p:spPr>
      </p:pic>
    </p:spTree>
    <p:extLst>
      <p:ext uri="{BB962C8B-B14F-4D97-AF65-F5344CB8AC3E}">
        <p14:creationId xmlns:p14="http://schemas.microsoft.com/office/powerpoint/2010/main" val="31529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/>
              <a:t>Redis?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00361"/>
            <a:ext cx="10058400" cy="467536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 smtClean="0"/>
              <a:t>Redis </a:t>
            </a:r>
            <a:r>
              <a:rPr lang="en-US" sz="2400" dirty="0" smtClean="0"/>
              <a:t>is an open source (BSD licensed) </a:t>
            </a:r>
            <a:r>
              <a:rPr lang="en-US" sz="2400" b="1" dirty="0" smtClean="0"/>
              <a:t>in-memory data structure store </a:t>
            </a:r>
            <a:r>
              <a:rPr lang="en-US" sz="2400" dirty="0" smtClean="0"/>
              <a:t>used as a database, cache and message broker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Redis can be classified as a </a:t>
            </a:r>
            <a:r>
              <a:rPr lang="en-US" sz="2400" b="1" dirty="0" smtClean="0"/>
              <a:t>“Key / Value Store”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It uses built in </a:t>
            </a:r>
            <a:r>
              <a:rPr lang="en-US" sz="2400" b="1" dirty="0" smtClean="0"/>
              <a:t>replication, LUA scripting </a:t>
            </a:r>
            <a:r>
              <a:rPr lang="en-US" sz="2400" dirty="0" smtClean="0"/>
              <a:t>and different levels of </a:t>
            </a:r>
            <a:r>
              <a:rPr lang="en-US" sz="2400" b="1" dirty="0" smtClean="0"/>
              <a:t>data-persistence</a:t>
            </a:r>
            <a:endParaRPr 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30568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Redis vs. Other NoSQL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/>
              <a:t>Redis</a:t>
            </a:r>
            <a:r>
              <a:rPr lang="en-US" sz="2400" dirty="0" smtClean="0"/>
              <a:t> does work in a similar way as some NoSQL technologies like </a:t>
            </a:r>
            <a:r>
              <a:rPr lang="en-US" sz="2400" b="1" dirty="0" smtClean="0"/>
              <a:t>MongoDB</a:t>
            </a:r>
            <a:r>
              <a:rPr lang="en-US" sz="2400" dirty="0" smtClean="0"/>
              <a:t> and </a:t>
            </a:r>
            <a:r>
              <a:rPr lang="en-US" sz="2400" b="1" dirty="0" smtClean="0"/>
              <a:t>CouchDB</a:t>
            </a:r>
            <a:r>
              <a:rPr lang="en-US" sz="2400" dirty="0" smtClean="0"/>
              <a:t> when it comes to the way it stores data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What is very different is that Redis is </a:t>
            </a:r>
            <a:r>
              <a:rPr lang="en-US" sz="2400" b="1" dirty="0" smtClean="0"/>
              <a:t>memory-based</a:t>
            </a:r>
            <a:r>
              <a:rPr lang="en-US" sz="2400" dirty="0" smtClean="0"/>
              <a:t> which those systems are </a:t>
            </a:r>
            <a:r>
              <a:rPr lang="en-US" sz="2400" b="1" dirty="0" smtClean="0"/>
              <a:t>disk-based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Redis is also used for </a:t>
            </a:r>
            <a:r>
              <a:rPr lang="en-US" sz="2400" b="1" dirty="0" smtClean="0"/>
              <a:t>caching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35850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Data In Redis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Redis supports the following data types…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24177" y="2910317"/>
            <a:ext cx="251861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/>
              <a:t>Strings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/>
              <a:t>Hashes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/>
              <a:t>Lists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/>
              <a:t>Sets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/>
              <a:t>Sorted Sets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58028" y="2945829"/>
            <a:ext cx="37060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Bitmaps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Hyperlogs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Geospatial Indexes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30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7"/>
            <a:ext cx="10058400" cy="431490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Transactions allow the execution of a group of commands in a single step with 2 important guarantees..</a:t>
            </a:r>
          </a:p>
          <a:p>
            <a:pPr marL="0" indent="0">
              <a:buNone/>
            </a:pPr>
            <a:endParaRPr lang="en-US" dirty="0"/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dirty="0" smtClean="0"/>
              <a:t>All the commands are serialized and executed sequentially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dirty="0" smtClean="0"/>
              <a:t>Either ALL or NONE of the commands are executed</a:t>
            </a:r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A transaction is entered using the MULTI command. At that point the user can issue commands and they will not be executed but put into a queue until EXEC is called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78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Publish / Subscribe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Redis uses a </a:t>
            </a:r>
            <a:r>
              <a:rPr lang="en-US" b="1" dirty="0" smtClean="0"/>
              <a:t>publish/subscription messaging paradigm</a:t>
            </a:r>
            <a:r>
              <a:rPr lang="en-US" dirty="0" smtClean="0"/>
              <a:t> where senders (publishers) are not programmed to send messages to receivers (subscribers), rather published messages are characterized into channels without knowledge of what subscribers there will be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A “</a:t>
            </a:r>
            <a:r>
              <a:rPr lang="en-US" b="1" dirty="0" smtClean="0"/>
              <a:t>message” </a:t>
            </a:r>
            <a:r>
              <a:rPr lang="en-US" dirty="0" smtClean="0"/>
              <a:t>is an array reply with 3 elements – </a:t>
            </a:r>
            <a:r>
              <a:rPr lang="en-US" b="1" dirty="0" smtClean="0"/>
              <a:t>Subscribe / Unsubscribe / Message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8061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Partitioning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The process of splitting your data up into multiple Redis instances, so that every instance will contain a subset of your keys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/>
              <a:t> Allows for much larger databases, uses the sum of the memory of multiple machines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/>
              <a:t>Allows scaling the computational power to multiple cores and multiple computers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82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Redis-CLI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The Redis command line interface is a simple program that allows us to send commands to Redis and read replies sent by the server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b="1" dirty="0" smtClean="0"/>
              <a:t>Multiple Modes: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/>
              <a:t> Interactive: Basic line editing capabilities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/>
              <a:t> Slave Simulation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/>
              <a:t> Replication Stream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Redis Clients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Redis can be implemented in the following programming languages…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714" y="2887146"/>
            <a:ext cx="72104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87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Wood Type">
      <a:majorFont>
        <a:latin typeface="Arial Black" panose="020B0A040201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 panose="020B06040202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BE1B6DD8-9976-4550-A6F4-B2DD4EA939D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12105</TotalTime>
  <Words>360</Words>
  <Application>Microsoft Office PowerPoint</Application>
  <PresentationFormat>Widescreen</PresentationFormat>
  <Paragraphs>43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Arial Black</vt:lpstr>
      <vt:lpstr>Wingdings</vt:lpstr>
      <vt:lpstr>Wood Type</vt:lpstr>
      <vt:lpstr>Full Stack Web Development</vt:lpstr>
      <vt:lpstr>What Is Redis?</vt:lpstr>
      <vt:lpstr>Redis vs. Other NoSQL</vt:lpstr>
      <vt:lpstr>Types Of Data In Redis</vt:lpstr>
      <vt:lpstr>Transactions</vt:lpstr>
      <vt:lpstr>Publish / Subscribe</vt:lpstr>
      <vt:lpstr>Partitioning</vt:lpstr>
      <vt:lpstr>Redis-CLI</vt:lpstr>
      <vt:lpstr>Redis Clients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Full Stack Web Development</dc:title>
  <dc:creator>Brad Traversy</dc:creator>
  <cp:lastModifiedBy>Brad Traversy</cp:lastModifiedBy>
  <cp:revision>84</cp:revision>
  <dcterms:created xsi:type="dcterms:W3CDTF">2016-08-08T14:29:34Z</dcterms:created>
  <dcterms:modified xsi:type="dcterms:W3CDTF">2016-10-25T00:25:54Z</dcterms:modified>
</cp:coreProperties>
</file>